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19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89CD81-81FE-4124-B3EB-5B12BCF9C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7AF89C-ADB6-4DD7-8146-82763AA35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5728E4-6B03-417B-A38A-04704F89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7A15B2-B846-4086-9919-8F2D0EFA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ABD217-C0F6-4B9D-85D9-20396CC5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758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EEBA9-A0F3-46D7-9155-88EFD09D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5B6A49-EE75-4F39-A878-0A9AF184C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F8FEAB-53FA-4ED8-8AA0-E87E7556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31FFA0-6B0D-4AC4-AD74-BF168306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624A86-605C-4793-9747-B72DD8FD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65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BD3E1BE-C519-4CCB-A29B-B1EDF3D76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8CBDCDD-652C-40EF-862F-CB22ADBCA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160DF-18D0-446A-839C-8F0E7AD0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CF95E-3587-4859-824E-D6A77810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97EC68-5C93-4B01-A113-3BC1D227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06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E058E-6B47-4E93-BA93-C5615CB4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D003A9-A114-4A66-A125-B8EBE18FC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9422F6-791F-414A-B3B7-1FBE18B3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CADA47-EE9E-45BC-AC04-6ADC46DB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F22868-B2BA-40A8-8747-C2134795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43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B928D2-4DC4-4976-9745-398294E6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9E937A-F64F-4148-B3D1-374B9A93C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4D2550-5BA1-4E3A-98C5-0175DE73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36E510-5FDC-4362-9BB1-E6EA21AB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BF17C2-F84C-4FB0-A35B-2D980E9F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37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FA08D-E753-4BA2-820A-414C69BA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BBE4BC-67F6-4704-A07E-7C2140729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52D0C8-F8E7-42DC-8EB2-C82063270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50E18F-2B94-4FB3-A276-5C3A1684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1F5EB6-31BA-44EC-B5DA-C2ED6BF2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D102CC-B250-4F85-8B0D-CA8343DC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8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36AC0-E1F4-4538-866A-47207A9C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DAC2B7-9626-4C45-BC56-013ECDA0E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97FE49-6911-4075-AC77-D31F1B104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215514D-EAB9-4064-9E6F-F9D154107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A4FAE5-1D9A-4CA9-87D3-121F8A358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C9AC81-B4D3-4AB8-A21C-B8D9C6DB9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712C962-ECA6-456E-B42A-CE9DC2D2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1B92CFF-09EB-49D2-8275-3A63C15F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1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CCC27F-C51E-405B-8E91-02867117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E0043ED-38C1-40DA-ABF8-64CB05A2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27E2C0-8165-48F9-BCAE-D46A6A45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9BAE42-CD0E-4888-9495-D51845C7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54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2DD99D-FF7A-4910-AC08-F705031B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090099E-B9C0-4ED3-8D48-3FF1C269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AED94C-E2EA-42EF-94AD-A23B866E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51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EEA0F0-6803-4C1E-80D3-E45ED0C3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909808-5412-45E0-B22F-86BA63CE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D177F6-8281-4E60-8471-AF2CDF46A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CBEB94-4331-439D-BE80-B00BF03B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2F9D35-4729-4810-905F-19C75490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67E064-70BA-4DCC-AD1B-B3799BE8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56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FEF9A-273E-4417-9267-D2008212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A96E2B5-4B7E-478D-9588-F6D347176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601232-295E-4679-BA42-284FA49D0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7BABA1-DD87-458C-8B0C-994F8B16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A65440-76B4-4DD4-9B72-17F0D233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6B8B6D-6C18-4822-94D4-CF26B7B3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57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BFA9C44-FB34-49B2-94CB-7BC9C92D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80F103-9F77-4BC3-A0D2-8F314F948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3FF56-D618-435C-A6DC-79855E365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DDE81-D013-4FBC-91F7-D1CA892C7BCD}" type="datetimeFigureOut">
              <a:rPr lang="zh-TW" altLang="en-US" smtClean="0"/>
              <a:t>2021/6/4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0109B3-8BB2-452B-A563-8D8D84884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92F68C-C757-42B5-81C3-33CC2AFAB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DD29-CB9D-4457-BFC4-D56F034173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71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os.mbed.com/teams/TVZ-Mechatronics-Team/code/HCSR04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8E5121-E989-4219-B284-205BE9C60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Detect Obstacles and Notify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345D15-9698-4A4C-A2D6-E9887266E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/>
          </a:p>
          <a:p>
            <a:r>
              <a:rPr lang="zh-TW" altLang="en-US" dirty="0"/>
              <a:t>電機六 </a:t>
            </a:r>
            <a:r>
              <a:rPr lang="en-US" altLang="zh-TW" dirty="0"/>
              <a:t>B03208039</a:t>
            </a:r>
            <a:r>
              <a:rPr lang="zh-TW" altLang="en-US" dirty="0"/>
              <a:t> 鐘友隸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June 4, 2021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89661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CB5E6-0F42-431A-AE38-F4B3BA4C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44B864F-6753-4327-AA5E-8C727F39C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36" y="1825625"/>
            <a:ext cx="6514527" cy="4351338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523069F-7286-4CF9-AD7C-482FE3F9860C}"/>
              </a:ext>
            </a:extLst>
          </p:cNvPr>
          <p:cNvSpPr txBox="1"/>
          <p:nvPr/>
        </p:nvSpPr>
        <p:spPr>
          <a:xfrm>
            <a:off x="4089633" y="3565321"/>
            <a:ext cx="185396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400" dirty="0"/>
              <a:t>IR Distance Interrupter</a:t>
            </a:r>
            <a:endParaRPr lang="zh-TW" altLang="en-US" sz="1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5128ABA-78B2-47C9-95B0-BA1D4C06016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61314" y="3719210"/>
            <a:ext cx="11283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5D9286-4DC8-4E66-A139-7617DC690FE8}"/>
              </a:ext>
            </a:extLst>
          </p:cNvPr>
          <p:cNvSpPr txBox="1"/>
          <p:nvPr/>
        </p:nvSpPr>
        <p:spPr>
          <a:xfrm>
            <a:off x="4493702" y="4493028"/>
            <a:ext cx="214199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400" dirty="0"/>
              <a:t>Ultrasonic Ranging Module</a:t>
            </a:r>
            <a:endParaRPr lang="zh-TW" altLang="en-US" sz="14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617AA47-8948-4382-86F0-E0E8EA0F464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473042" y="4646917"/>
            <a:ext cx="1020660" cy="10200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64377C40-8CAA-4847-977B-AE1409A380D1}"/>
              </a:ext>
            </a:extLst>
          </p:cNvPr>
          <p:cNvSpPr/>
          <p:nvPr/>
        </p:nvSpPr>
        <p:spPr>
          <a:xfrm>
            <a:off x="3808602" y="5037589"/>
            <a:ext cx="281031" cy="31039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F87617B-DAEF-4FBE-8AE4-A32021AF77F8}"/>
              </a:ext>
            </a:extLst>
          </p:cNvPr>
          <p:cNvSpPr txBox="1"/>
          <p:nvPr/>
        </p:nvSpPr>
        <p:spPr>
          <a:xfrm>
            <a:off x="4028113" y="5083729"/>
            <a:ext cx="931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Obstacle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628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A724BA-61BC-433D-8EAB-7A63804A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Tasks Completed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5B75B4-C30B-4902-B5DE-BF665585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Car Manufacture</a:t>
            </a:r>
          </a:p>
          <a:p>
            <a:r>
              <a:rPr lang="en-US" altLang="zh-TW" dirty="0"/>
              <a:t>Autopilot</a:t>
            </a:r>
          </a:p>
          <a:p>
            <a:pPr lvl="1"/>
            <a:r>
              <a:rPr lang="en-US" altLang="zh-TW" dirty="0"/>
              <a:t>Delete all 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.decode(“utf8”)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cs typeface="Courier New" panose="02070309020205020404" pitchFamily="49" charset="0"/>
              </a:rPr>
              <a:t>in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/home/pi/.local/lib/python3.7/site-packages/tensorflow_core/python/keras/saving/hdf5_format.py</a:t>
            </a:r>
          </a:p>
          <a:p>
            <a:pPr lvl="1"/>
            <a:r>
              <a:rPr lang="en-US" altLang="zh-TW" dirty="0">
                <a:cs typeface="Courier New" panose="02070309020205020404" pitchFamily="49" charset="0"/>
              </a:rPr>
              <a:t>Basic</a:t>
            </a:r>
          </a:p>
          <a:p>
            <a:pPr lvl="1"/>
            <a:r>
              <a:rPr lang="en-US" altLang="zh-TW" dirty="0">
                <a:cs typeface="Courier New" panose="02070309020205020404" pitchFamily="49" charset="0"/>
              </a:rPr>
              <a:t>Obstacle avoidance through simple training is not possible</a:t>
            </a:r>
          </a:p>
          <a:p>
            <a:r>
              <a:rPr lang="en-US" altLang="zh-TW" dirty="0">
                <a:cs typeface="Courier New" panose="02070309020205020404" pitchFamily="49" charset="0"/>
              </a:rPr>
              <a:t>Ranging Modules</a:t>
            </a:r>
          </a:p>
          <a:p>
            <a:pPr lvl="1"/>
            <a:r>
              <a:rPr lang="en-US" altLang="zh-TW" dirty="0">
                <a:cs typeface="Courier New" panose="02070309020205020404" pitchFamily="49" charset="0"/>
              </a:rPr>
              <a:t>Ultrasonic: HC-SR04</a:t>
            </a:r>
          </a:p>
          <a:p>
            <a:pPr lvl="1"/>
            <a:r>
              <a:rPr lang="en-US" altLang="zh-TW" dirty="0">
                <a:cs typeface="Courier New" panose="02070309020205020404" pitchFamily="49" charset="0"/>
              </a:rPr>
              <a:t>IR: Grove - IR Distance Interrupter v1.2</a:t>
            </a:r>
            <a:endParaRPr lang="zh-TW" altLang="en-US" dirty="0">
              <a:cs typeface="Courier New" panose="02070309020205020404" pitchFamily="49" charset="0"/>
            </a:endParaRPr>
          </a:p>
        </p:txBody>
      </p:sp>
      <p:pic>
        <p:nvPicPr>
          <p:cNvPr id="1028" name="Picture 4" descr="https://files.seeedstudio.com/wiki/Grove-IR_Distance_Interrupter_v1.2/img/hardware_overview.png">
            <a:extLst>
              <a:ext uri="{FF2B5EF4-FFF2-40B4-BE49-F238E27FC236}">
                <a16:creationId xmlns:a16="http://schemas.microsoft.com/office/drawing/2014/main" id="{BD52AEF5-4B24-49B0-B56D-01F710923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55" y="5150841"/>
            <a:ext cx="3783689" cy="16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阿堆諾: HC_SR04 超音波感測器">
            <a:extLst>
              <a:ext uri="{FF2B5EF4-FFF2-40B4-BE49-F238E27FC236}">
                <a16:creationId xmlns:a16="http://schemas.microsoft.com/office/drawing/2014/main" id="{4BD32233-19CF-4263-94D3-9A73155F3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73" y="3732622"/>
            <a:ext cx="2389871" cy="141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88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F30987-C14E-472A-A602-96643BA1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Completed (Cont.)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5710127-9749-49EC-A2DA-141B085C1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664"/>
            <a:ext cx="6547023" cy="3353686"/>
          </a:xfrm>
        </p:spPr>
      </p:pic>
      <p:pic>
        <p:nvPicPr>
          <p:cNvPr id="7" name="644328129.043142_Trim">
            <a:hlinkClick r:id="" action="ppaction://media"/>
            <a:extLst>
              <a:ext uri="{FF2B5EF4-FFF2-40B4-BE49-F238E27FC236}">
                <a16:creationId xmlns:a16="http://schemas.microsoft.com/office/drawing/2014/main" id="{6589F0FE-51C7-4CBE-A643-1894C0F3CA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5153" y="2130995"/>
            <a:ext cx="5906847" cy="33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5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01B8E-3DEE-432D-AB60-4A29643B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Ongoing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E09FC3-24CB-45BE-819B-CD9EFC22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Ultrasonic Ranging Module</a:t>
            </a:r>
          </a:p>
          <a:p>
            <a:pPr lvl="1"/>
            <a:r>
              <a:rPr lang="en-US" altLang="zh-TW" dirty="0" err="1"/>
              <a:t>Mbed</a:t>
            </a:r>
            <a:r>
              <a:rPr lang="en-US" altLang="zh-TW" dirty="0"/>
              <a:t> library available</a:t>
            </a:r>
          </a:p>
          <a:p>
            <a:pPr lvl="2"/>
            <a:r>
              <a:rPr lang="en-US" altLang="zh-TW" dirty="0">
                <a:hlinkClick r:id="rId2"/>
              </a:rPr>
              <a:t>https://os.mbed.com/teams/TVZ-Mechatronics-Team/code/HCSR04/</a:t>
            </a:r>
            <a:endParaRPr lang="en-US" altLang="zh-TW" dirty="0"/>
          </a:p>
          <a:p>
            <a:r>
              <a:rPr lang="en-US" altLang="zh-TW" dirty="0"/>
              <a:t>IR Distance Interrupter</a:t>
            </a:r>
          </a:p>
          <a:p>
            <a:pPr lvl="1"/>
            <a:r>
              <a:rPr lang="en-US" altLang="zh-TW" dirty="0"/>
              <a:t>Haven’t found existing library yet</a:t>
            </a:r>
          </a:p>
          <a:p>
            <a:pPr lvl="2"/>
            <a:r>
              <a:rPr lang="en-US" altLang="zh-TW" dirty="0"/>
              <a:t>Might put it aside</a:t>
            </a:r>
          </a:p>
          <a:p>
            <a:pPr lvl="1"/>
            <a:r>
              <a:rPr lang="en-US" altLang="zh-TW" dirty="0"/>
              <a:t>Bought a base shield</a:t>
            </a:r>
            <a:endParaRPr lang="zh-TW" altLang="en-US" dirty="0"/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7BF89646-70FC-4324-8661-1191C0AE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06" y="3116554"/>
            <a:ext cx="4080545" cy="306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5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5A06EA-D050-462E-990C-7AA42444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347"/>
            <a:ext cx="10515600" cy="1325563"/>
          </a:xfrm>
        </p:spPr>
        <p:txBody>
          <a:bodyPr/>
          <a:lstStyle/>
          <a:p>
            <a:r>
              <a:rPr lang="en-US" altLang="zh-TW" dirty="0"/>
              <a:t>Pending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3F697-9294-4A45-B60C-4EF325331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(Sorted by priority)</a:t>
            </a:r>
          </a:p>
          <a:p>
            <a:r>
              <a:rPr lang="en-US" altLang="zh-TW" dirty="0"/>
              <a:t>Notification from STM32</a:t>
            </a:r>
          </a:p>
          <a:p>
            <a:pPr lvl="1"/>
            <a:r>
              <a:rPr lang="en-US" altLang="zh-TW" dirty="0"/>
              <a:t>WebSocket</a:t>
            </a:r>
          </a:p>
          <a:p>
            <a:pPr lvl="1"/>
            <a:r>
              <a:rPr lang="en-US" altLang="zh-TW" dirty="0"/>
              <a:t>BLE</a:t>
            </a:r>
          </a:p>
          <a:p>
            <a:r>
              <a:rPr lang="en-US" altLang="zh-TW" dirty="0"/>
              <a:t>Override Settings</a:t>
            </a:r>
          </a:p>
          <a:p>
            <a:pPr lvl="1"/>
            <a:r>
              <a:rPr lang="en-US" altLang="zh-TW" dirty="0"/>
              <a:t>Change mode</a:t>
            </a:r>
          </a:p>
          <a:p>
            <a:pPr lvl="1"/>
            <a:r>
              <a:rPr lang="en-US" altLang="zh-TW" dirty="0"/>
              <a:t>Change throttle?</a:t>
            </a:r>
          </a:p>
          <a:p>
            <a:r>
              <a:rPr lang="en-US" altLang="zh-TW" dirty="0"/>
              <a:t>IR Distance Interrupter</a:t>
            </a:r>
          </a:p>
          <a:p>
            <a:pPr lvl="1"/>
            <a:r>
              <a:rPr lang="en-US" altLang="zh-TW" dirty="0"/>
              <a:t>Calculate passing speed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0186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153</Words>
  <Application>Microsoft Office PowerPoint</Application>
  <PresentationFormat>寬螢幕</PresentationFormat>
  <Paragraphs>37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新細明體</vt:lpstr>
      <vt:lpstr>Arial</vt:lpstr>
      <vt:lpstr>Calibri</vt:lpstr>
      <vt:lpstr>Calibri Light</vt:lpstr>
      <vt:lpstr>Courier New</vt:lpstr>
      <vt:lpstr>Office 佈景主題</vt:lpstr>
      <vt:lpstr>Detect Obstacles and Notify</vt:lpstr>
      <vt:lpstr>Goal</vt:lpstr>
      <vt:lpstr>Tasks Completed</vt:lpstr>
      <vt:lpstr>Task Completed (Cont.)</vt:lpstr>
      <vt:lpstr>Ongoing</vt:lpstr>
      <vt:lpstr>Pending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鐘友隸</dc:creator>
  <cp:lastModifiedBy>友隸 鐘</cp:lastModifiedBy>
  <cp:revision>16</cp:revision>
  <dcterms:created xsi:type="dcterms:W3CDTF">2021-06-02T09:34:53Z</dcterms:created>
  <dcterms:modified xsi:type="dcterms:W3CDTF">2021-06-04T06:05:57Z</dcterms:modified>
</cp:coreProperties>
</file>